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2" r:id="rId4"/>
    <p:sldId id="264" r:id="rId5"/>
    <p:sldId id="263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43B576E6-D75D-41EB-90DB-5473BFFC46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E5CB97-4F81-4582-9DCE-FF385DF76A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049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29D553-B4DD-4028-B6BC-7211EF69D1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96353A-C0DE-45F1-A298-5F8210C60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29D553-B4DD-4028-B6BC-7211EF69D1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96353A-C0DE-45F1-A298-5F8210C60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35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29D553-B4DD-4028-B6BC-7211EF69D1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6999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96353A-C0DE-45F1-A298-5F8210C60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6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55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device&#10;&#10;Description automatically generated">
            <a:extLst>
              <a:ext uri="{FF2B5EF4-FFF2-40B4-BE49-F238E27FC236}">
                <a16:creationId xmlns:a16="http://schemas.microsoft.com/office/drawing/2014/main" id="{82932B22-2DD9-4D49-91E5-67FF7DCCF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5" y="0"/>
            <a:ext cx="513987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5956775" cy="149961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6000"/>
            <a:ext cx="5946942" cy="402336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603BC1-C5FB-46C5-91FC-A1CCA5502E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16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932B22-2DD9-4D49-91E5-67FF7DCCF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5" y="0"/>
            <a:ext cx="5139875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5956775" cy="149961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6000"/>
            <a:ext cx="5946942" cy="402336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C74EDB-7F6A-4D16-A12B-F7472C5E66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80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932B22-2DD9-4D49-91E5-67FF7DCCF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5" y="0"/>
            <a:ext cx="5139875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5956775" cy="149961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6000"/>
            <a:ext cx="5946942" cy="402336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E948D6-1BA1-4A90-8533-0A78C16B57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36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932B22-2DD9-4D49-91E5-67FF7DCCF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5" y="0"/>
            <a:ext cx="513987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5956775" cy="149961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6000"/>
            <a:ext cx="5946942" cy="402336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EBB924-DB08-4FEC-BBC7-A95507663E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82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D9343A-2FAA-4687-B2C8-7B0C015C6A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89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329299C-A4E4-4B9E-A201-7286DE031A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3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7721F6-631D-4680-A3AB-BAE1758882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21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86F24D7-EA78-4C1B-A49C-7931C95CDEC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3B576E6-D75D-41EB-90DB-5473BFFC46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B26FAE-23F0-4A7B-8499-67AFC8E914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52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1513BD-7C7D-420F-AB97-6CFD7E3C1E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2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9A6CFB4-E243-4229-B132-4044C5A5EA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81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46342D4-3B2D-4F3B-9FE5-2C14D764D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0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D90554-8F19-443A-B4AC-BE011E7E3D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76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86F24D7-EA78-4C1B-A49C-7931C95CDEC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3B576E6-D75D-41EB-90DB-5473BFFC46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005DAD-92C9-4860-A1CD-BF30A93A57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7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86F24D7-EA78-4C1B-A49C-7931C95CDEC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3B576E6-D75D-41EB-90DB-5473BFFC46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778802-989A-490F-B227-2AEF4039A0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3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E5D607-7397-498B-95D9-30191242E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5" y="0"/>
            <a:ext cx="5139875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782" y="1468791"/>
            <a:ext cx="6525491" cy="1463040"/>
          </a:xfrm>
        </p:spPr>
        <p:txBody>
          <a:bodyPr anchor="ctr">
            <a:normAutofit/>
          </a:bodyPr>
          <a:lstStyle>
            <a:lvl1pPr algn="ctr">
              <a:defRPr sz="5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7364" y="361162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 flipV="1">
            <a:off x="3205244" y="3398982"/>
            <a:ext cx="91440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95B8040-A46C-4BDE-A695-416289B6CC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0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E5D607-7397-498B-95D9-30191242E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5" y="0"/>
            <a:ext cx="513987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782" y="1468791"/>
            <a:ext cx="6525491" cy="1463040"/>
          </a:xfrm>
        </p:spPr>
        <p:txBody>
          <a:bodyPr anchor="ctr">
            <a:normAutofit/>
          </a:bodyPr>
          <a:lstStyle>
            <a:lvl1pPr algn="ctr">
              <a:defRPr sz="5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7364" y="361162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 flipV="1">
            <a:off x="3205244" y="3398982"/>
            <a:ext cx="91440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7DF2374-A23D-4AB8-9EAA-556DC69BEB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42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E5D607-7397-498B-95D9-30191242E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5" y="0"/>
            <a:ext cx="5139875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782" y="1468791"/>
            <a:ext cx="6525491" cy="1463040"/>
          </a:xfrm>
        </p:spPr>
        <p:txBody>
          <a:bodyPr anchor="ctr">
            <a:normAutofit/>
          </a:bodyPr>
          <a:lstStyle>
            <a:lvl1pPr algn="ctr">
              <a:defRPr sz="5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7364" y="361162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 flipV="1">
            <a:off x="3205244" y="3398982"/>
            <a:ext cx="9144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988DB62-A594-48EA-9EA4-EE318F6D52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09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E5D607-7397-498B-95D9-30191242E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5" y="0"/>
            <a:ext cx="513987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782" y="1468791"/>
            <a:ext cx="6525491" cy="1463040"/>
          </a:xfrm>
        </p:spPr>
        <p:txBody>
          <a:bodyPr anchor="ctr">
            <a:normAutofit/>
          </a:bodyPr>
          <a:lstStyle>
            <a:lvl1pPr algn="ctr">
              <a:defRPr sz="5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7364" y="361162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 flipV="1">
            <a:off x="3205244" y="3398982"/>
            <a:ext cx="914400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F6BFDC3-8C80-4E08-A5D8-6B5413FAFB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5801822"/>
            <a:ext cx="1002145" cy="77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73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&#10;&#10;Description automatically generated">
            <a:extLst>
              <a:ext uri="{FF2B5EF4-FFF2-40B4-BE49-F238E27FC236}">
                <a16:creationId xmlns:a16="http://schemas.microsoft.com/office/drawing/2014/main" id="{0F29D553-B4DD-4028-B6BC-7211EF69D1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8" name="Picture 7" descr="A picture containing outdoor&#10;&#10;Description automatically generated">
            <a:extLst>
              <a:ext uri="{FF2B5EF4-FFF2-40B4-BE49-F238E27FC236}">
                <a16:creationId xmlns:a16="http://schemas.microsoft.com/office/drawing/2014/main" id="{6B96353A-C0DE-45F1-A298-5F8210C60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2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4AF0149-79AC-4B80-B58E-D25B1853B216}" type="datetimeFigureOut">
              <a:rPr lang="en-GB" smtClean="0"/>
              <a:t>04/11/2019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86F24D7-EA78-4C1B-A49C-7931C95CDEC3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03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62" r:id="rId13"/>
    <p:sldLayoutId id="2147483683" r:id="rId14"/>
    <p:sldLayoutId id="2147483684" r:id="rId15"/>
    <p:sldLayoutId id="2147483685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6BCB8-A6A6-4C72-80CF-3F3074DF51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Careers In Technology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D20884-BFE8-42E5-A6C7-33ECC64071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Tori Tompkins</a:t>
            </a:r>
          </a:p>
          <a:p>
            <a:r>
              <a:rPr lang="en-GB" dirty="0"/>
              <a:t>Name 2</a:t>
            </a:r>
          </a:p>
          <a:p>
            <a:r>
              <a:rPr lang="en-GB" dirty="0"/>
              <a:t>Name 3</a:t>
            </a:r>
          </a:p>
        </p:txBody>
      </p:sp>
    </p:spTree>
    <p:extLst>
      <p:ext uri="{BB962C8B-B14F-4D97-AF65-F5344CB8AC3E}">
        <p14:creationId xmlns:p14="http://schemas.microsoft.com/office/powerpoint/2010/main" val="1664480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E4314-1DDC-4B0B-8CCF-D10E595B9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FABFC-AA7A-4975-BFB3-0F7BA4C42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   Kahoot Quiz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   Scratch Workshop: Create a chase game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   Micro:Bit Workshop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   Design Workshop: Smart Devices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Prizes throughout the day!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82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4A640-D4D1-4BA2-A2E9-6F5FFB03C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About Me</a:t>
            </a:r>
          </a:p>
        </p:txBody>
      </p:sp>
    </p:spTree>
    <p:extLst>
      <p:ext uri="{BB962C8B-B14F-4D97-AF65-F5344CB8AC3E}">
        <p14:creationId xmlns:p14="http://schemas.microsoft.com/office/powerpoint/2010/main" val="1036960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D126F7-F269-431A-838F-CCF808263A7F}"/>
              </a:ext>
            </a:extLst>
          </p:cNvPr>
          <p:cNvSpPr/>
          <p:nvPr/>
        </p:nvSpPr>
        <p:spPr>
          <a:xfrm>
            <a:off x="839755" y="765110"/>
            <a:ext cx="10627567" cy="5355772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picture containing text, book&#10;&#10;Description generated with high confidence">
            <a:extLst>
              <a:ext uri="{FF2B5EF4-FFF2-40B4-BE49-F238E27FC236}">
                <a16:creationId xmlns:a16="http://schemas.microsoft.com/office/drawing/2014/main" id="{710D7F59-2D76-411D-B66D-C4A9D8055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727" y="1127946"/>
            <a:ext cx="5995345" cy="429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8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hysGrid">
            <a:hlinkClick r:id="" action="ppaction://media"/>
            <a:extLst>
              <a:ext uri="{FF2B5EF4-FFF2-40B4-BE49-F238E27FC236}">
                <a16:creationId xmlns:a16="http://schemas.microsoft.com/office/drawing/2014/main" id="{18D222AD-27EE-4221-9FAD-6BBC320328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1200" y="680400"/>
            <a:ext cx="9785598" cy="5504400"/>
          </a:xfrm>
          <a:prstGeom prst="rect">
            <a:avLst/>
          </a:prstGeom>
          <a:solidFill>
            <a:srgbClr val="FFFFFF"/>
          </a:solidFill>
          <a:ln w="76200" cap="sq">
            <a:solidFill>
              <a:schemeClr val="bg1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309686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onic">
            <a:hlinkClick r:id="" action="ppaction://media"/>
            <a:extLst>
              <a:ext uri="{FF2B5EF4-FFF2-40B4-BE49-F238E27FC236}">
                <a16:creationId xmlns:a16="http://schemas.microsoft.com/office/drawing/2014/main" id="{AE04A0FA-979A-4647-8B2F-A54CEB035A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1646" y="679322"/>
            <a:ext cx="9787809" cy="5505642"/>
          </a:xfrm>
          <a:prstGeom prst="rect">
            <a:avLst/>
          </a:prstGeom>
          <a:solidFill>
            <a:srgbClr val="FFFFFF"/>
          </a:solidFill>
          <a:ln w="76200" cap="sq">
            <a:solidFill>
              <a:schemeClr val="bg1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94446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B51985-5277-4240-A5FA-88F186B7D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591" y="725776"/>
            <a:ext cx="9684712" cy="5447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12217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Sound Shirt _ Junge Symphoniker Hamburg">
            <a:hlinkClick r:id="" action="ppaction://media"/>
            <a:extLst>
              <a:ext uri="{FF2B5EF4-FFF2-40B4-BE49-F238E27FC236}">
                <a16:creationId xmlns:a16="http://schemas.microsoft.com/office/drawing/2014/main" id="{43E0469B-68A6-4CAD-A54E-392C24C3C4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1200" y="680849"/>
            <a:ext cx="9785599" cy="5504400"/>
          </a:xfrm>
          <a:prstGeom prst="rect">
            <a:avLst/>
          </a:prstGeom>
          <a:solidFill>
            <a:srgbClr val="FFFFFF"/>
          </a:solidFill>
          <a:ln w="76200" cap="sq">
            <a:solidFill>
              <a:schemeClr val="bg1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09490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2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097039-8C66-4B63-B9C3-8A3BBB579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76" y="699127"/>
            <a:ext cx="9857879" cy="5545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  <p:pic>
        <p:nvPicPr>
          <p:cNvPr id="7" name="Google Shape;152;p20">
            <a:extLst>
              <a:ext uri="{FF2B5EF4-FFF2-40B4-BE49-F238E27FC236}">
                <a16:creationId xmlns:a16="http://schemas.microsoft.com/office/drawing/2014/main" id="{0A79E0DC-8DA4-4524-BA70-416BAD79888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/>
          <a:srcRect l="9338" r="14138"/>
          <a:stretch/>
        </p:blipFill>
        <p:spPr>
          <a:xfrm>
            <a:off x="856259" y="496616"/>
            <a:ext cx="5042841" cy="3712357"/>
          </a:xfrm>
          <a:prstGeom prst="ellipse">
            <a:avLst/>
          </a:prstGeom>
          <a:noFill/>
          <a:ln w="762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36857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7A675-C947-4216-B0E9-23CA08994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505" y="745950"/>
            <a:ext cx="9738966" cy="5468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0117591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GCT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AFD275"/>
      </a:accent1>
      <a:accent2>
        <a:srgbClr val="6EBBDC"/>
      </a:accent2>
      <a:accent3>
        <a:srgbClr val="D8BFD8"/>
      </a:accent3>
      <a:accent4>
        <a:srgbClr val="C1BFD8"/>
      </a:accent4>
      <a:accent5>
        <a:srgbClr val="C1BFD8"/>
      </a:accent5>
      <a:accent6>
        <a:srgbClr val="DFC9FA"/>
      </a:accent6>
      <a:hlink>
        <a:srgbClr val="1155CC"/>
      </a:hlink>
      <a:folHlink>
        <a:srgbClr val="6611C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39</Words>
  <Application>Microsoft Office PowerPoint</Application>
  <PresentationFormat>Widescreen</PresentationFormat>
  <Paragraphs>12</Paragraphs>
  <Slides>10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Franklin Gothic Book</vt:lpstr>
      <vt:lpstr>Franklin Gothic Medium</vt:lpstr>
      <vt:lpstr>Tw Cen MT</vt:lpstr>
      <vt:lpstr>Wingdings</vt:lpstr>
      <vt:lpstr>Wingdings 3</vt:lpstr>
      <vt:lpstr>Integral</vt:lpstr>
      <vt:lpstr>Careers In Technology</vt:lpstr>
      <vt:lpstr>About 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Careers IN technology</dc:title>
  <dc:creator>Tori Tompkins</dc:creator>
  <cp:lastModifiedBy>Tori Tompkins</cp:lastModifiedBy>
  <cp:revision>14</cp:revision>
  <dcterms:created xsi:type="dcterms:W3CDTF">2019-07-22T10:41:56Z</dcterms:created>
  <dcterms:modified xsi:type="dcterms:W3CDTF">2019-11-04T21:26:40Z</dcterms:modified>
</cp:coreProperties>
</file>