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70" r:id="rId3"/>
    <p:sldId id="271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7C4E-0288-4738-9827-A6BBCD7F3465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6156-7B71-4CA2-A0C9-46C5178AD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B6156-7B71-4CA2-A0C9-46C5178ADB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4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3B576E6-D75D-41EB-90DB-5473BFFC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ECF21-25A7-4428-B4FD-41795AE890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01B80E5-DBFB-4031-B84E-C965032A40CA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4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9D553-B4DD-4028-B6BC-7211EF69D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6353A-C0DE-45F1-A298-5F8210C60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9D553-B4DD-4028-B6BC-7211EF69D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6353A-C0DE-45F1-A298-5F8210C60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3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9D553-B4DD-4028-B6BC-7211EF69D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6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6353A-C0DE-45F1-A298-5F8210C60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5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82932B22-2DD9-4D49-91E5-67FF7DCCF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56775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469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01199-0FC0-418E-95F7-6B83C14125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C5307A-FF14-4C98-8B36-12FB5FBC9407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932B22-2DD9-4D49-91E5-67FF7DCCF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56775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469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D22ED-0258-469E-97B6-1DBD24C20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61F3F-D3B4-4DC2-A92A-F99174B254F4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8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932B22-2DD9-4D49-91E5-67FF7DCCF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56775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469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A4639-3DCC-4AE6-BF7F-9D6D2D1D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EC0812-A40F-43D8-8BF6-4626776A1F40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932B22-2DD9-4D49-91E5-67FF7DCCF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56775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469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814D1-3931-492D-BC47-742AF47C37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CF100B-A672-42AC-82DC-E5E959547568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83AB8-D7B5-4080-AA68-A5313B243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9792EFB-8AD7-474B-B166-F4A2A7591250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427-D727-4815-9526-F66AE89D4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C9FADA9-04DF-4D9B-8921-9BFBA52BE8D0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3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8DBCC-FEF3-46B7-A540-98C54CD1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9695791-32E2-4CE3-A259-3A2D085618FD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2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B576E6-D75D-41EB-90DB-5473BFFC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78948-AE1C-4A58-9E84-701A477B8F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AE99D0B-2DD1-47E4-9DF5-DC6817418B32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822EE-10AC-40DE-9939-4D5402FFD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14BFBE1-4A27-4BF7-BCED-C841295E49C0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2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B308DC-93C4-4284-9948-8E8993F12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A61665-BA7D-4FA1-9DB1-948BCB7EEC13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1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1EC911-8FD6-430C-A2C3-8D16B4237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ED565B-E14A-4225-8A68-07AE8B8C39D8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3A04A-4D63-4A7C-999C-2F1506B54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01D9D4-AE78-492E-BE5D-B2B4EB7DE99D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B576E6-D75D-41EB-90DB-5473BFFC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FE7008-9DE4-4E51-AE93-5BA19FF9B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2107D46-9FD1-43A6-947F-F5277D2C804F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7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B576E6-D75D-41EB-90DB-5473BFFC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DFC9F0-2687-4FF2-8B51-AA228A7AD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37AD84E-F8C1-40CC-A54E-460B72A6A1D4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E5D607-7397-498B-95D9-30191242E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1468791"/>
            <a:ext cx="6525491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364" y="361162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205244" y="3398982"/>
            <a:ext cx="914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D3E4282-BE7E-4135-BA4A-BFA0DF53A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3B618E1-3FAB-4961-ACA8-7A400C5239E9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E5D607-7397-498B-95D9-30191242E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1468791"/>
            <a:ext cx="6525491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364" y="361162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205244" y="3398982"/>
            <a:ext cx="914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E489CB-F940-4ABA-B9D6-11A9FBE005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3EC5AC5-BF39-4A2F-8C8A-DE5F43D017F2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E5D607-7397-498B-95D9-30191242E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1468791"/>
            <a:ext cx="6525491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364" y="361162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205244" y="3398982"/>
            <a:ext cx="9144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081CCB1-0943-4873-B33F-FE84BBDBB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B84D071-0CD4-4BBA-A393-BFA5483321D8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0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E5D607-7397-498B-95D9-30191242E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5" y="0"/>
            <a:ext cx="51398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1468791"/>
            <a:ext cx="6525491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364" y="361162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205244" y="3398982"/>
            <a:ext cx="9144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ED63740-39AA-4E27-B9E6-ADDD63E59D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5801822"/>
            <a:ext cx="1002145" cy="7777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C4FCCC3-713F-421C-B7B4-B1116C6691DB}"/>
              </a:ext>
            </a:extLst>
          </p:cNvPr>
          <p:cNvSpPr txBox="1">
            <a:spLocks/>
          </p:cNvSpPr>
          <p:nvPr userDrawn="1"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7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0F29D553-B4DD-4028-B6BC-7211EF69D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6B96353A-C0DE-45F1-A298-5F8210C60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AF0149-79AC-4B80-B58E-D25B1853B216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6F24D7-EA78-4C1B-A49C-7931C95CDEC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62" r:id="rId13"/>
    <p:sldLayoutId id="2147483683" r:id="rId14"/>
    <p:sldLayoutId id="2147483684" r:id="rId15"/>
    <p:sldLayoutId id="2147483685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BCB8-A6A6-4C72-80CF-3F3074DF5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Design Session: 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Smart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20884-BFE8-42E5-A6C7-33ECC6407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 1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 2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 3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A50BCE-8C15-4AB1-961E-A95DD44705B6}"/>
              </a:ext>
            </a:extLst>
          </p:cNvPr>
          <p:cNvSpPr txBox="1">
            <a:spLocks/>
          </p:cNvSpPr>
          <p:nvPr/>
        </p:nvSpPr>
        <p:spPr>
          <a:xfrm>
            <a:off x="1171906" y="5787189"/>
            <a:ext cx="2154143" cy="957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@GirlsCodeTooUK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www.girlscodetoo.co.uk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8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55D08-3562-4DFF-AD74-80D478B32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3"/>
          <a:stretch/>
        </p:blipFill>
        <p:spPr>
          <a:xfrm>
            <a:off x="1129338" y="2649716"/>
            <a:ext cx="3983838" cy="3474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37360-CD70-4BB0-BF07-5D62895D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98" y="776000"/>
            <a:ext cx="3451994" cy="150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31CBD-2121-4F6E-9C0B-7E6768814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89" y="3126705"/>
            <a:ext cx="5208503" cy="2933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1CBF22-D284-4D8D-8E9D-BEB972EDC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700" y="820214"/>
            <a:ext cx="3019365" cy="170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01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4314-1DDC-4B0B-8CCF-D10E595B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Design Your Own Smart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ABFC-AA7A-4975-BFB3-0F7BA4C42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  Get into groups of 2 or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  Create a name for your smart device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  Design what it will 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  Prepare a short presentation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Most voted for presentation wins prizes!!</a:t>
            </a:r>
          </a:p>
        </p:txBody>
      </p:sp>
    </p:spTree>
    <p:extLst>
      <p:ext uri="{BB962C8B-B14F-4D97-AF65-F5344CB8AC3E}">
        <p14:creationId xmlns:p14="http://schemas.microsoft.com/office/powerpoint/2010/main" val="53482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tbit">
            <a:extLst>
              <a:ext uri="{FF2B5EF4-FFF2-40B4-BE49-F238E27FC236}">
                <a16:creationId xmlns:a16="http://schemas.microsoft.com/office/drawing/2014/main" id="{76BBBDB5-8729-4A9E-97B5-304363E86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934" y="2088489"/>
            <a:ext cx="5667055" cy="2762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25CE9-2D9D-488C-A740-F45927D5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88289"/>
            <a:ext cx="5491946" cy="292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611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90C952-13E0-40ED-9A20-4AE0EE0C2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Smart Device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F6BDFB0-84EC-441F-AF6F-16B5F2CEE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smart device is an electronic gadget that is able to connect, share and interact with its user and other smart devices.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4B349A7-06B7-468B-849B-A036B983F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360000" y="360000"/>
            <a:ext cx="1097899" cy="289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ECA84DE3-34DE-4613-86E4-869B1A01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4" r="50393"/>
          <a:stretch/>
        </p:blipFill>
        <p:spPr>
          <a:xfrm>
            <a:off x="1800000" y="360000"/>
            <a:ext cx="1097899" cy="289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90B28EA-FBDA-4C2A-9161-5985978F0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3" r="25509"/>
          <a:stretch/>
        </p:blipFill>
        <p:spPr>
          <a:xfrm>
            <a:off x="4680000" y="360000"/>
            <a:ext cx="1097899" cy="291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2BFD610-5A59-466B-BE76-3D710392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07"/>
          <a:stretch/>
        </p:blipFill>
        <p:spPr>
          <a:xfrm>
            <a:off x="3240000" y="360000"/>
            <a:ext cx="1108544" cy="289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8" name="Picture 7" descr="A person in a black dress&#10;&#10;Description generated with very high confidence">
            <a:extLst>
              <a:ext uri="{FF2B5EF4-FFF2-40B4-BE49-F238E27FC236}">
                <a16:creationId xmlns:a16="http://schemas.microsoft.com/office/drawing/2014/main" id="{606DB928-D14F-40FC-A360-0FFAD265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10" y="2468257"/>
            <a:ext cx="2711121" cy="416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9" name="Picture 8" descr="A person holding a sign posing for the camera&#10;&#10;Description generated with very high confidence">
            <a:extLst>
              <a:ext uri="{FF2B5EF4-FFF2-40B4-BE49-F238E27FC236}">
                <a16:creationId xmlns:a16="http://schemas.microsoft.com/office/drawing/2014/main" id="{CD59E768-BE9F-4EB6-8868-AF2129490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940" y="2477065"/>
            <a:ext cx="2776259" cy="416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61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C1F19-E0E4-4875-95E3-B32EA7D9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75" y="1749470"/>
            <a:ext cx="8138578" cy="339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8774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FFA63-2275-47AE-815D-DB63B2B81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31" b="11387"/>
          <a:stretch/>
        </p:blipFill>
        <p:spPr>
          <a:xfrm>
            <a:off x="2240945" y="1282822"/>
            <a:ext cx="7827288" cy="426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8131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umbrella, accessory, sky, rain&#10;&#10;Description generated with very high confidence">
            <a:extLst>
              <a:ext uri="{FF2B5EF4-FFF2-40B4-BE49-F238E27FC236}">
                <a16:creationId xmlns:a16="http://schemas.microsoft.com/office/drawing/2014/main" id="{95B65B84-D915-447E-B92C-290C18E48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1" b="3579"/>
          <a:stretch/>
        </p:blipFill>
        <p:spPr>
          <a:xfrm>
            <a:off x="1819511" y="976771"/>
            <a:ext cx="8573185" cy="482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6938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4BF5771-DD24-4C38-AEDD-C10902D2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1" b="11979"/>
          <a:stretch/>
        </p:blipFill>
        <p:spPr>
          <a:xfrm>
            <a:off x="1831860" y="1065447"/>
            <a:ext cx="8488732" cy="477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14490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9C75A-43B9-472E-BBF2-4802D6E1D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8" b="6798"/>
          <a:stretch/>
        </p:blipFill>
        <p:spPr>
          <a:xfrm>
            <a:off x="2115823" y="858461"/>
            <a:ext cx="8011401" cy="513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523628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CT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FD275"/>
      </a:accent1>
      <a:accent2>
        <a:srgbClr val="6EBBDC"/>
      </a:accent2>
      <a:accent3>
        <a:srgbClr val="D8BFD8"/>
      </a:accent3>
      <a:accent4>
        <a:srgbClr val="C1BFD8"/>
      </a:accent4>
      <a:accent5>
        <a:srgbClr val="C1BFD8"/>
      </a:accent5>
      <a:accent6>
        <a:srgbClr val="DFC9FA"/>
      </a:accent6>
      <a:hlink>
        <a:srgbClr val="1155CC"/>
      </a:hlink>
      <a:folHlink>
        <a:srgbClr val="6611CC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84</Words>
  <Application>Microsoft Office PowerPoint</Application>
  <PresentationFormat>Widescreen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Open Sans</vt:lpstr>
      <vt:lpstr>Open Sans SemiBold</vt:lpstr>
      <vt:lpstr>Tw Cen MT</vt:lpstr>
      <vt:lpstr>Wingdings</vt:lpstr>
      <vt:lpstr>Wingdings 3</vt:lpstr>
      <vt:lpstr>Integral</vt:lpstr>
      <vt:lpstr>Design Session:  Smart Devices</vt:lpstr>
      <vt:lpstr>PowerPoint Presentation</vt:lpstr>
      <vt:lpstr>Smart Device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Your Own Smart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Session:  Smart Devices</dc:title>
  <dc:creator>Tori Tompkins</dc:creator>
  <cp:lastModifiedBy>Tori Tompkins</cp:lastModifiedBy>
  <cp:revision>13</cp:revision>
  <dcterms:created xsi:type="dcterms:W3CDTF">2019-07-23T15:01:22Z</dcterms:created>
  <dcterms:modified xsi:type="dcterms:W3CDTF">2019-11-04T16:25:14Z</dcterms:modified>
</cp:coreProperties>
</file>